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7" r:id="rId1"/>
  </p:sldMasterIdLst>
  <p:notesMasterIdLst>
    <p:notesMasterId r:id="rId9"/>
  </p:notesMasterIdLst>
  <p:handoutMasterIdLst>
    <p:handoutMasterId r:id="rId10"/>
  </p:handoutMasterIdLst>
  <p:sldIdLst>
    <p:sldId id="429" r:id="rId2"/>
    <p:sldId id="825" r:id="rId3"/>
    <p:sldId id="826" r:id="rId4"/>
    <p:sldId id="828" r:id="rId5"/>
    <p:sldId id="827" r:id="rId6"/>
    <p:sldId id="829" r:id="rId7"/>
    <p:sldId id="830" r:id="rId8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pitchFamily="-107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1708"/>
    <a:srgbClr val="1407C6"/>
    <a:srgbClr val="000000"/>
    <a:srgbClr val="FEFE33"/>
    <a:srgbClr val="86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1904" autoAdjust="0"/>
    <p:restoredTop sz="87659" autoAdjust="0"/>
  </p:normalViewPr>
  <p:slideViewPr>
    <p:cSldViewPr>
      <p:cViewPr varScale="1">
        <p:scale>
          <a:sx n="19" d="100"/>
          <a:sy n="19" d="100"/>
        </p:scale>
        <p:origin x="-104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1638" y="72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95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376" y="0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5225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677" y="4387136"/>
            <a:ext cx="5096722" cy="415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376" y="8774271"/>
            <a:ext cx="3011699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E97F34-7A46-5C48-9994-4F17881B3FE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498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6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A8A38-43DE-1E45-BDAA-06CFBC40319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583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2</a:t>
            </a:fld>
            <a:endParaRPr lang="en-US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744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3</a:t>
            </a:fld>
            <a:endParaRPr lang="en-US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514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4</a:t>
            </a:fld>
            <a:endParaRPr lang="en-US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05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5</a:t>
            </a:fld>
            <a:endParaRPr lang="en-US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710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6</a:t>
            </a:fld>
            <a:endParaRPr lang="en-US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072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7ABD6BDA-6152-44CB-A213-562AECF422E3}" type="slidenum">
              <a:rPr lang="en-US" sz="1200"/>
              <a:pPr/>
              <a:t>7</a:t>
            </a:fld>
            <a:endParaRPr lang="en-US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133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1304-89E5-FC41-ACFD-0B55FAE87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631D-52DB-1447-A226-82DE15F1CC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F7A-9A99-F440-AB2E-A35E116188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BB5A-4CA8-5248-87E5-87E4D55D6F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C65D0-4649-F446-A949-9E1E20E5E10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AF15-F3FB-A74B-AAEA-D2BF70839C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B0D1-A880-E34D-AFCF-959556EE69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F9CC5-A27F-0847-A803-E78652675D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BC664-25E8-FD45-80CF-0A4EAF443B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D1C7-DAD4-FA4C-B411-5E87C498A9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9F08-5894-124D-8228-182F46930F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8619F-CFF2-5C43-B53A-D6B9DFB973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067800" cy="17748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Preparing for High School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i="1" dirty="0" smtClean="0">
                <a:solidFill>
                  <a:srgbClr val="000000"/>
                </a:solidFill>
              </a:rPr>
              <a:t>Planning My Way: Postsecondary Plan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8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Grade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Advisory Activity 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9" t="41136" r="67672" b="38864"/>
          <a:stretch/>
        </p:blipFill>
        <p:spPr bwMode="auto">
          <a:xfrm>
            <a:off x="2979930" y="2285999"/>
            <a:ext cx="3116069" cy="20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Aligning Classes with Interests and Skills </a:t>
            </a:r>
            <a:endParaRPr lang="en-US" sz="3600" i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sz="3000" dirty="0" smtClean="0"/>
              <a:t>Students should consider their careers of interest when selecting 9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grade classes</a:t>
            </a:r>
          </a:p>
          <a:p>
            <a:pPr>
              <a:spcBef>
                <a:spcPts val="200"/>
              </a:spcBef>
            </a:pPr>
            <a:r>
              <a:rPr lang="en-US" sz="3000" dirty="0" smtClean="0"/>
              <a:t>Students may identify new careers of interest after 9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grade but it is valuable to begin practicing aligning your classes with your interest and skills</a:t>
            </a:r>
          </a:p>
          <a:p>
            <a:pPr>
              <a:spcBef>
                <a:spcPts val="200"/>
              </a:spcBef>
            </a:pPr>
            <a:r>
              <a:rPr lang="en-US" sz="3000" dirty="0"/>
              <a:t>A</a:t>
            </a:r>
            <a:r>
              <a:rPr lang="en-US" sz="3000" dirty="0" smtClean="0"/>
              <a:t> sample student uses the Postsecondary Plan to help pick classes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6" t="57045" r="63200" b="32728"/>
          <a:stretch/>
        </p:blipFill>
        <p:spPr bwMode="auto">
          <a:xfrm>
            <a:off x="1671515" y="5181600"/>
            <a:ext cx="7472486" cy="1640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265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Game Programmer: Career of Interest</a:t>
            </a:r>
            <a:br>
              <a:rPr lang="en-US" dirty="0" smtClean="0"/>
            </a:br>
            <a:r>
              <a:rPr lang="en-US" sz="2800" i="1" dirty="0" smtClean="0"/>
              <a:t>Why it interests me &amp; Skills and Interests </a:t>
            </a:r>
            <a:endParaRPr lang="en-US" sz="2900" i="1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5" t="30397" r="20228" b="16648"/>
          <a:stretch/>
        </p:blipFill>
        <p:spPr bwMode="auto">
          <a:xfrm>
            <a:off x="-1" y="1600200"/>
            <a:ext cx="9262731" cy="527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 flipH="1">
            <a:off x="1295400" y="762000"/>
            <a:ext cx="304800" cy="33528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>
            <a:off x="3124200" y="1219200"/>
            <a:ext cx="609600" cy="27432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5715000" y="1219200"/>
            <a:ext cx="381000" cy="27432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357265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Selecting Classes and </a:t>
            </a:r>
            <a:br>
              <a:rPr lang="en-US" dirty="0" smtClean="0"/>
            </a:br>
            <a:r>
              <a:rPr lang="en-US" dirty="0" smtClean="0"/>
              <a:t>Careers of Interest</a:t>
            </a:r>
            <a:endParaRPr lang="en-US" sz="3600" i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0" indent="0">
              <a:spcBef>
                <a:spcPts val="200"/>
              </a:spcBef>
              <a:buNone/>
            </a:pPr>
            <a:r>
              <a:rPr lang="en-US" dirty="0" smtClean="0"/>
              <a:t>Sample student is interested </a:t>
            </a:r>
            <a:r>
              <a:rPr lang="en-US" smtClean="0"/>
              <a:t>in becoming a </a:t>
            </a:r>
            <a:r>
              <a:rPr lang="en-US" dirty="0" smtClean="0"/>
              <a:t>computer game programmer</a:t>
            </a:r>
            <a:endParaRPr lang="en-US" dirty="0"/>
          </a:p>
          <a:p>
            <a:pPr marL="0" indent="0">
              <a:spcBef>
                <a:spcPts val="200"/>
              </a:spcBef>
              <a:buNone/>
            </a:pPr>
            <a:r>
              <a:rPr lang="en-US" dirty="0"/>
              <a:t>C</a:t>
            </a:r>
            <a:r>
              <a:rPr lang="en-US" dirty="0" smtClean="0"/>
              <a:t>lass selection priorities with this in mind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Take an advanced math class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Select a computer class for one elective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Take another advanced class</a:t>
            </a:r>
          </a:p>
          <a:p>
            <a:pPr lvl="2">
              <a:spcBef>
                <a:spcPts val="200"/>
              </a:spcBef>
            </a:pPr>
            <a:r>
              <a:rPr lang="en-US" dirty="0"/>
              <a:t>A</a:t>
            </a:r>
            <a:r>
              <a:rPr lang="en-US" dirty="0" smtClean="0"/>
              <a:t>dvanced classes can help students get accepted to more colleges and earn more scholarships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May want to take college credit courses later in high school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9" t="51591" r="64733" b="30263"/>
          <a:stretch/>
        </p:blipFill>
        <p:spPr bwMode="auto">
          <a:xfrm>
            <a:off x="5867401" y="5412639"/>
            <a:ext cx="3276600" cy="144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043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Sample Student </a:t>
            </a:r>
            <a:br>
              <a:rPr lang="en-US" dirty="0" smtClean="0"/>
            </a:br>
            <a:r>
              <a:rPr lang="en-US" dirty="0" smtClean="0"/>
              <a:t>Class Selection</a:t>
            </a:r>
            <a:endParaRPr lang="en-US" sz="3600" i="1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8" t="24716" r="20738" b="13239"/>
          <a:stretch/>
        </p:blipFill>
        <p:spPr bwMode="auto">
          <a:xfrm>
            <a:off x="20052" y="1600201"/>
            <a:ext cx="912394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762000" y="5943600"/>
            <a:ext cx="3124200" cy="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flipH="1">
            <a:off x="5562600" y="6172200"/>
            <a:ext cx="3581400" cy="1524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flipV="1">
            <a:off x="473242" y="6553200"/>
            <a:ext cx="3429000" cy="1524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736346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Complete Sections of the </a:t>
            </a:r>
            <a:br>
              <a:rPr lang="en-US" dirty="0" smtClean="0"/>
            </a:br>
            <a:r>
              <a:rPr lang="en-US" dirty="0" smtClean="0"/>
              <a:t>Postsecondary Plan</a:t>
            </a:r>
            <a:endParaRPr lang="en-US" sz="3600" i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0" indent="0">
              <a:spcBef>
                <a:spcPts val="200"/>
              </a:spcBef>
              <a:buNone/>
            </a:pPr>
            <a:r>
              <a:rPr lang="en-US" dirty="0" smtClean="0"/>
              <a:t>Select a career or two of interest  </a:t>
            </a:r>
          </a:p>
          <a:p>
            <a:pPr marL="465138" lvl="1" indent="-241300">
              <a:spcBef>
                <a:spcPts val="200"/>
              </a:spcBef>
            </a:pPr>
            <a:r>
              <a:rPr lang="en-US" dirty="0" smtClean="0"/>
              <a:t>Explain why the career interests you</a:t>
            </a:r>
          </a:p>
          <a:p>
            <a:pPr marL="465138" lvl="1" indent="-241300">
              <a:spcBef>
                <a:spcPts val="200"/>
              </a:spcBef>
            </a:pPr>
            <a:r>
              <a:rPr lang="en-US" dirty="0" smtClean="0"/>
              <a:t>Describe your interests &amp; skills that match with this career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dirty="0" smtClean="0"/>
              <a:t>Select classes that will help you reach your career goals. Consider taking:</a:t>
            </a:r>
          </a:p>
          <a:p>
            <a:pPr marL="577850" lvl="1" indent="-241300">
              <a:spcBef>
                <a:spcPts val="200"/>
              </a:spcBef>
            </a:pPr>
            <a:r>
              <a:rPr lang="en-US" dirty="0" smtClean="0"/>
              <a:t>Advanced classes that align with careers of interest</a:t>
            </a:r>
          </a:p>
          <a:p>
            <a:pPr marL="577850" lvl="1" indent="-241300">
              <a:spcBef>
                <a:spcPts val="200"/>
              </a:spcBef>
            </a:pPr>
            <a:r>
              <a:rPr lang="en-US" dirty="0" smtClean="0"/>
              <a:t>Elective classes </a:t>
            </a:r>
            <a:r>
              <a:rPr lang="en-US" dirty="0"/>
              <a:t>that align with careers of </a:t>
            </a:r>
            <a:r>
              <a:rPr lang="en-US" dirty="0" smtClean="0"/>
              <a:t>interest</a:t>
            </a:r>
          </a:p>
          <a:p>
            <a:pPr marL="577850" lvl="1" indent="-241300">
              <a:spcBef>
                <a:spcPts val="200"/>
              </a:spcBef>
            </a:pPr>
            <a:r>
              <a:rPr lang="en-US" dirty="0" smtClean="0"/>
              <a:t>Any additional advanced classes</a:t>
            </a:r>
            <a:endParaRPr lang="en-US" dirty="0"/>
          </a:p>
          <a:p>
            <a:pPr marL="577850" lvl="1" indent="-241300">
              <a:spcBef>
                <a:spcPts val="200"/>
              </a:spcBef>
            </a:pPr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3" t="20908" r="18350" b="9546"/>
          <a:stretch/>
        </p:blipFill>
        <p:spPr bwMode="auto">
          <a:xfrm>
            <a:off x="5943600" y="4751931"/>
            <a:ext cx="3200400" cy="210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621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Postsecondary Plan</a:t>
            </a:r>
            <a:br>
              <a:rPr lang="en-US" dirty="0" smtClean="0"/>
            </a:br>
            <a:r>
              <a:rPr lang="en-US" dirty="0" smtClean="0"/>
              <a:t>Section Completion</a:t>
            </a:r>
            <a:endParaRPr lang="en-US" sz="3600" i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1" t="20682" r="18349" b="9546"/>
          <a:stretch/>
        </p:blipFill>
        <p:spPr bwMode="auto">
          <a:xfrm>
            <a:off x="0" y="0"/>
            <a:ext cx="9144000" cy="6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H="1">
            <a:off x="990600" y="76200"/>
            <a:ext cx="457200" cy="19050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>
            <a:off x="3505200" y="762000"/>
            <a:ext cx="457200" cy="12192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>
            <a:off x="5715000" y="533400"/>
            <a:ext cx="457200" cy="14478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 flipH="1">
            <a:off x="4419600" y="1028700"/>
            <a:ext cx="152400" cy="3848100"/>
          </a:xfrm>
          <a:prstGeom prst="straightConnector1">
            <a:avLst/>
          </a:prstGeom>
          <a:noFill/>
          <a:ln w="63500">
            <a:solidFill>
              <a:srgbClr val="FE1708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78627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35524</TotalTime>
  <Words>201</Words>
  <Application>Microsoft Macintosh PowerPoint</Application>
  <PresentationFormat>On-screen Show (4:3)</PresentationFormat>
  <Paragraphs>34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Preparing for High School Planning My Way: Postsecondary Plan</vt:lpstr>
      <vt:lpstr>Aligning Classes with Interests and Skills </vt:lpstr>
      <vt:lpstr>Game Programmer: Career of Interest Why it interests me &amp; Skills and Interests </vt:lpstr>
      <vt:lpstr>Selecting Classes and  Careers of Interest</vt:lpstr>
      <vt:lpstr>Sample Student  Class Selection</vt:lpstr>
      <vt:lpstr>Complete Sections of the  Postsecondary Plan</vt:lpstr>
      <vt:lpstr>Postsecondary Plan Section Completion</vt:lpstr>
    </vt:vector>
  </TitlesOfParts>
  <Company>뿿붠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wtm spps</dc:creator>
  <cp:lastModifiedBy>User</cp:lastModifiedBy>
  <cp:revision>673</cp:revision>
  <cp:lastPrinted>2008-07-28T22:46:31Z</cp:lastPrinted>
  <dcterms:created xsi:type="dcterms:W3CDTF">2011-05-09T17:39:49Z</dcterms:created>
  <dcterms:modified xsi:type="dcterms:W3CDTF">2013-09-11T18:49:50Z</dcterms:modified>
</cp:coreProperties>
</file>